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7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DAEFC6-77B1-C12A-2541-CA6BDB58B6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A537A28-9325-763E-C832-903040838E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E4A2901-0F5B-7BAD-630B-171C5D401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B528A-4E53-492B-8DAC-69CCFE95D178}" type="datetimeFigureOut">
              <a:rPr lang="es-CO" smtClean="0"/>
              <a:t>29/04/2026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0BC6DE9-C9CB-D5E4-9404-6532CEE5F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EF8C40A-37CD-A7D9-C885-018EA3A6E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7066-E22D-4A2C-9D72-D115D2B9BA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9036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82C49D-736B-810E-88A2-70F65FA8B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24CFE58-4092-0E6D-D9CC-31CAF722A1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91A12DD-CB36-01F0-107B-0D4FA1B2C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B528A-4E53-492B-8DAC-69CCFE95D178}" type="datetimeFigureOut">
              <a:rPr lang="es-CO" smtClean="0"/>
              <a:t>29/04/2026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819551F-43BE-8BD0-0A95-459D1C187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215458B-91E9-CF9E-CC65-605A91B40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7066-E22D-4A2C-9D72-D115D2B9BA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76564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E62E755-E895-E9A4-C6F5-BE754D34F4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D4AE8C3-01D2-CAEB-25C6-20236E6756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2E36685-A39B-4439-2C99-BAC97D18A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B528A-4E53-492B-8DAC-69CCFE95D178}" type="datetimeFigureOut">
              <a:rPr lang="es-CO" smtClean="0"/>
              <a:t>29/04/2026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BF5E289-DF9F-5C8E-3ADD-DFC1995C5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07DFEA-5986-0390-9B0F-3848787BE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7066-E22D-4A2C-9D72-D115D2B9BA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51210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15EC9E-8E86-4353-A3AC-D71182A74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04ABAF9-D813-F360-692C-AE9A7824AA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4D07650-9B49-9E3A-82DA-66EFBF5FC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B528A-4E53-492B-8DAC-69CCFE95D178}" type="datetimeFigureOut">
              <a:rPr lang="es-CO" smtClean="0"/>
              <a:t>29/04/2026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E870A71-C2D7-C3A7-AED3-F0E973B94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79375A-223B-6318-5484-3629ED5CF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7066-E22D-4A2C-9D72-D115D2B9BA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43386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2CFE8F-D397-78CB-0EAE-44786FE0E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EA61BF4-297F-EF07-8071-B55170E32B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808E592-7BBE-DB1C-E32F-9C22A5C4F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B528A-4E53-492B-8DAC-69CCFE95D178}" type="datetimeFigureOut">
              <a:rPr lang="es-CO" smtClean="0"/>
              <a:t>29/04/2026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EE1FFBB-8F33-4015-2116-C638FF7E0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30E979-3E2E-251A-9575-1B1691129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7066-E22D-4A2C-9D72-D115D2B9BA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40594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BA4AF9-C563-A9FA-7146-654275B0C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D36B7F9-3066-882C-6033-B65712709C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193D8A7-93DF-0B26-13EA-D3CE6E678A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3FB8D66-4430-E7D6-7851-D3B94B102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B528A-4E53-492B-8DAC-69CCFE95D178}" type="datetimeFigureOut">
              <a:rPr lang="es-CO" smtClean="0"/>
              <a:t>29/04/2026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8D0AF4B-92EF-F768-9CEC-DE41BE5D0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9F6FB93-4444-90B8-6854-1882F7C00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7066-E22D-4A2C-9D72-D115D2B9BA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80927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3A1698-3DB8-B4A0-173C-CD00394F2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3023834-9E88-A0AC-F1B6-BF1B7AFC6A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1B55446-8594-1B2A-5E02-61554FF15D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2FC9075-2C85-AF25-B320-7C0843FED1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323565D-828A-4EB9-8747-DDCFD62FE6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12DD549-0409-8EF5-F2DA-B74DD453C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B528A-4E53-492B-8DAC-69CCFE95D178}" type="datetimeFigureOut">
              <a:rPr lang="es-CO" smtClean="0"/>
              <a:t>29/04/2026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D3E32EB-3C20-6C1D-1E6E-123FB2FD2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42832E9-402B-1123-29FF-B7ACD9A89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7066-E22D-4A2C-9D72-D115D2B9BA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57914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299C20-395B-D631-44E0-7AC438507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B11A0FB-DD0F-BDE5-AA1B-D0A1B34E6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B528A-4E53-492B-8DAC-69CCFE95D178}" type="datetimeFigureOut">
              <a:rPr lang="es-CO" smtClean="0"/>
              <a:t>29/04/2026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BA3700A-3C6C-3693-BF03-14EB78C2E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F1AD949-1B16-6AED-881B-2F1CD298E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7066-E22D-4A2C-9D72-D115D2B9BA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9537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9E711D6-B6C7-12D3-CF0A-5C8576769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B528A-4E53-492B-8DAC-69CCFE95D178}" type="datetimeFigureOut">
              <a:rPr lang="es-CO" smtClean="0"/>
              <a:t>29/04/2026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4B763B6-9389-6606-2D4D-D70D0E885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CA64993-C0AD-5D7C-58EA-355A46869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7066-E22D-4A2C-9D72-D115D2B9BA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93221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F2C7A6-B561-4337-3814-B39358051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7CF8E7C-23FF-8352-CC55-9DE2F21130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B27D940-A61E-9252-266A-8D8BA7321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CB41A4-7DAB-EAB3-ECC2-742A998FF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B528A-4E53-492B-8DAC-69CCFE95D178}" type="datetimeFigureOut">
              <a:rPr lang="es-CO" smtClean="0"/>
              <a:t>29/04/2026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A01FAED-5953-AD9A-B3A0-1C2C589E0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9CEE022-A3E2-12FE-D055-BF30ED556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7066-E22D-4A2C-9D72-D115D2B9BA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3797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FC56AE-72E5-1F76-DB20-C8373EBBD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2D41238-A6C1-9B59-7AAE-A05A188EFD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CDF124A-50F3-8211-AC8B-FE01B1F22D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51821EF-0C03-FEC0-CE7B-EB043F784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B528A-4E53-492B-8DAC-69CCFE95D178}" type="datetimeFigureOut">
              <a:rPr lang="es-CO" smtClean="0"/>
              <a:t>29/04/2026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168D4DF-C165-483E-9047-DF075E5E0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EDE5EEF-607F-C93E-0837-7C4A4585F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7066-E22D-4A2C-9D72-D115D2B9BA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3690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C2F9FA4-EBF0-99BC-92B6-56F9C2F2B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D2F76E6-D47F-0274-A5E9-F2BF4503D2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7E70222-32B8-D07E-557B-FF9718DBF9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7B528A-4E53-492B-8DAC-69CCFE95D178}" type="datetimeFigureOut">
              <a:rPr lang="es-CO" smtClean="0"/>
              <a:t>29/04/2026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F32DA5-A29E-ABA9-9252-07B4E7C0B2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48C752E-F674-4F42-A543-A84F102160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467066-E22D-4A2C-9D72-D115D2B9BA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99649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Partes de motor cromadas">
            <a:extLst>
              <a:ext uri="{FF2B5EF4-FFF2-40B4-BE49-F238E27FC236}">
                <a16:creationId xmlns:a16="http://schemas.microsoft.com/office/drawing/2014/main" id="{E333EAF4-40B0-D03E-28C5-CF719507871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 b="15414"/>
          <a:stretch>
            <a:fillRect/>
          </a:stretch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A0A54BA-54C7-2986-D841-DDD644B552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es-ES">
                <a:solidFill>
                  <a:srgbClr val="FFFFFF"/>
                </a:solidFill>
              </a:rPr>
              <a:t>Inversor de giro motor DC con relevos y control PWM</a:t>
            </a:r>
            <a:endParaRPr lang="es-CO">
              <a:solidFill>
                <a:srgbClr val="FFFFFF"/>
              </a:solidFill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8CE5AA8-87CC-F11B-8F98-597062DDBB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144000" cy="1098395"/>
          </a:xfrm>
        </p:spPr>
        <p:txBody>
          <a:bodyPr>
            <a:normAutofit/>
          </a:bodyPr>
          <a:lstStyle/>
          <a:p>
            <a:r>
              <a:rPr lang="es-ES">
                <a:solidFill>
                  <a:srgbClr val="FFFFFF"/>
                </a:solidFill>
              </a:rPr>
              <a:t>Ing. Juan Carlos Vizcaino Aponte</a:t>
            </a:r>
            <a:endParaRPr lang="es-CO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8698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64AF41-547D-DFF5-8B8A-E856A7B6B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Condiciones de operación: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742641-0D11-C8FE-5E79-BC44ADBC4B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76085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ES" dirty="0"/>
              <a:t>Por medio de un potenciómetro se debe controlar la velocidad del motor. En el punto intermedio del potenciómetro el motor debe quedarse quieto y girar en un sentido a mayor velocidad entre mas se aleje de ese punto central.</a:t>
            </a:r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12A9F89-8F1A-1204-E46E-B868EC5599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0"/>
            <a:ext cx="1219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684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6809B52-A21D-A939-D0B3-FCF7BA33AF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917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6809B52-A21D-A939-D0B3-FCF7BA33AF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1DC245D-7E6C-2797-D535-8A139B565829}"/>
              </a:ext>
            </a:extLst>
          </p:cNvPr>
          <p:cNvSpPr txBox="1"/>
          <p:nvPr/>
        </p:nvSpPr>
        <p:spPr>
          <a:xfrm>
            <a:off x="8962417" y="3813244"/>
            <a:ext cx="3035030" cy="646331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  <a:highlight>
                  <a:srgbClr val="000080"/>
                </a:highlight>
              </a:rPr>
              <a:t>SIMULACION </a:t>
            </a:r>
            <a:r>
              <a:rPr lang="es-ES" dirty="0">
                <a:solidFill>
                  <a:schemeClr val="bg1"/>
                </a:solidFill>
                <a:highlight>
                  <a:srgbClr val="000080"/>
                </a:highlight>
                <a:sym typeface="Wingdings" panose="05000000000000000000" pitchFamily="2" charset="2"/>
              </a:rPr>
              <a:t> 1 NOTA</a:t>
            </a:r>
          </a:p>
          <a:p>
            <a:r>
              <a:rPr lang="es-ES" dirty="0">
                <a:solidFill>
                  <a:schemeClr val="bg1"/>
                </a:solidFill>
                <a:highlight>
                  <a:srgbClr val="000080"/>
                </a:highlight>
                <a:sym typeface="Wingdings" panose="05000000000000000000" pitchFamily="2" charset="2"/>
              </a:rPr>
              <a:t>MONTAJE 2 NOTAS          </a:t>
            </a:r>
            <a:endParaRPr lang="es-CO" dirty="0">
              <a:solidFill>
                <a:schemeClr val="bg1"/>
              </a:solidFill>
              <a:highlight>
                <a:srgbClr val="000080"/>
              </a:highlight>
            </a:endParaRPr>
          </a:p>
        </p:txBody>
      </p:sp>
      <p:pic>
        <p:nvPicPr>
          <p:cNvPr id="1026" name="Picture 2" descr="Introducción a los relés - Inventable">
            <a:extLst>
              <a:ext uri="{FF2B5EF4-FFF2-40B4-BE49-F238E27FC236}">
                <a16:creationId xmlns:a16="http://schemas.microsoft.com/office/drawing/2014/main" id="{3CD2E6B1-8486-9262-CACD-A92A949F3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42815" cy="2081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Introducción a los relés - Inventable">
            <a:extLst>
              <a:ext uri="{FF2B5EF4-FFF2-40B4-BE49-F238E27FC236}">
                <a16:creationId xmlns:a16="http://schemas.microsoft.com/office/drawing/2014/main" id="{89EA5ACE-79AF-C55B-23FF-60CDB96602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6264" y="1"/>
            <a:ext cx="985736" cy="1712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ongle Relé PCB de 5 VDC SRD-05VDC-SL-C de 5 pines : Amazon.com.mx:  Herramientas y Mejoras del Hogar">
            <a:extLst>
              <a:ext uri="{FF2B5EF4-FFF2-40B4-BE49-F238E27FC236}">
                <a16:creationId xmlns:a16="http://schemas.microsoft.com/office/drawing/2014/main" id="{D9A32336-0ABE-1544-B8C2-8F6E1F3535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566" y="-1"/>
            <a:ext cx="826851" cy="90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Songle Relé PCB de 5 VDC SRD-05VDC-SL-C de 5 pines : Amazon.com.mx:  Herramientas y Mejoras del Hogar">
            <a:extLst>
              <a:ext uri="{FF2B5EF4-FFF2-40B4-BE49-F238E27FC236}">
                <a16:creationId xmlns:a16="http://schemas.microsoft.com/office/drawing/2014/main" id="{A1A47B5D-F20D-E7CE-DBF2-B3B19FA34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136" y="0"/>
            <a:ext cx="826851" cy="90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Transitsor, Tht Transistor, Electrónica, Bjt, 2n3904, png | PNGWing">
            <a:extLst>
              <a:ext uri="{FF2B5EF4-FFF2-40B4-BE49-F238E27FC236}">
                <a16:creationId xmlns:a16="http://schemas.microsoft.com/office/drawing/2014/main" id="{6019CD9B-A9C8-7921-0C8B-825D36DC52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20254" y="2309141"/>
            <a:ext cx="527424" cy="73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Transitsor, Tht Transistor, Electrónica, Bjt, 2n3904, png | PNGWing">
            <a:extLst>
              <a:ext uri="{FF2B5EF4-FFF2-40B4-BE49-F238E27FC236}">
                <a16:creationId xmlns:a16="http://schemas.microsoft.com/office/drawing/2014/main" id="{FD68DDCD-3AA1-C0E2-B1BC-E073AE4C38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69914" y="3044757"/>
            <a:ext cx="527424" cy="73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Transitsor, Tht Transistor, Electrónica, Bjt, 2n3904, png | PNGWing">
            <a:extLst>
              <a:ext uri="{FF2B5EF4-FFF2-40B4-BE49-F238E27FC236}">
                <a16:creationId xmlns:a16="http://schemas.microsoft.com/office/drawing/2014/main" id="{17DABF9C-FDAA-1875-A4EF-85FA944736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53880" y="2309141"/>
            <a:ext cx="527424" cy="73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930198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69</Words>
  <Application>Microsoft Office PowerPoint</Application>
  <PresentationFormat>Panorámica</PresentationFormat>
  <Paragraphs>6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Wingdings</vt:lpstr>
      <vt:lpstr>Tema de Office</vt:lpstr>
      <vt:lpstr>Inversor de giro motor DC con relevos y control PWM</vt:lpstr>
      <vt:lpstr>Condiciones de operación: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1</cp:revision>
  <dcterms:created xsi:type="dcterms:W3CDTF">2026-04-29T12:02:59Z</dcterms:created>
  <dcterms:modified xsi:type="dcterms:W3CDTF">2026-04-29T13:15:12Z</dcterms:modified>
</cp:coreProperties>
</file>